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7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45" autoAdjust="0"/>
  </p:normalViewPr>
  <p:slideViewPr>
    <p:cSldViewPr>
      <p:cViewPr>
        <p:scale>
          <a:sx n="50" d="100"/>
          <a:sy n="50" d="100"/>
        </p:scale>
        <p:origin x="-52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nevnik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87975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itchFamily="34" charset="0"/>
                <a:hlinkClick r:id="rId2"/>
              </a:rPr>
              <a:t>http://dnevnik.ru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736"/>
            <a:ext cx="54959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низ 5"/>
          <p:cNvSpPr/>
          <p:nvPr/>
        </p:nvSpPr>
        <p:spPr>
          <a:xfrm>
            <a:off x="3714744" y="4214818"/>
            <a:ext cx="1714512" cy="157163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лилиния 4"/>
          <p:cNvSpPr/>
          <p:nvPr/>
        </p:nvSpPr>
        <p:spPr>
          <a:xfrm>
            <a:off x="2500298" y="1142984"/>
            <a:ext cx="1000132" cy="547686"/>
          </a:xfrm>
          <a:custGeom>
            <a:avLst/>
            <a:gdLst>
              <a:gd name="connsiteX0" fmla="*/ 2974975 w 3225800"/>
              <a:gd name="connsiteY0" fmla="*/ 171450 h 762000"/>
              <a:gd name="connsiteX1" fmla="*/ 2098675 w 3225800"/>
              <a:gd name="connsiteY1" fmla="*/ 38100 h 762000"/>
              <a:gd name="connsiteX2" fmla="*/ 327025 w 3225800"/>
              <a:gd name="connsiteY2" fmla="*/ 171450 h 762000"/>
              <a:gd name="connsiteX3" fmla="*/ 136525 w 3225800"/>
              <a:gd name="connsiteY3" fmla="*/ 419100 h 762000"/>
              <a:gd name="connsiteX4" fmla="*/ 536575 w 3225800"/>
              <a:gd name="connsiteY4" fmla="*/ 723900 h 762000"/>
              <a:gd name="connsiteX5" fmla="*/ 2803525 w 3225800"/>
              <a:gd name="connsiteY5" fmla="*/ 647700 h 762000"/>
              <a:gd name="connsiteX6" fmla="*/ 3070225 w 3225800"/>
              <a:gd name="connsiteY6" fmla="*/ 400050 h 762000"/>
              <a:gd name="connsiteX7" fmla="*/ 2555875 w 3225800"/>
              <a:gd name="connsiteY7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5800" h="762000">
                <a:moveTo>
                  <a:pt x="2974975" y="171450"/>
                </a:moveTo>
                <a:cubicBezTo>
                  <a:pt x="2757487" y="104775"/>
                  <a:pt x="2540000" y="38100"/>
                  <a:pt x="2098675" y="38100"/>
                </a:cubicBezTo>
                <a:cubicBezTo>
                  <a:pt x="1657350" y="38100"/>
                  <a:pt x="654050" y="107950"/>
                  <a:pt x="327025" y="171450"/>
                </a:cubicBezTo>
                <a:cubicBezTo>
                  <a:pt x="0" y="234950"/>
                  <a:pt x="101600" y="327025"/>
                  <a:pt x="136525" y="419100"/>
                </a:cubicBezTo>
                <a:cubicBezTo>
                  <a:pt x="171450" y="511175"/>
                  <a:pt x="92075" y="685800"/>
                  <a:pt x="536575" y="723900"/>
                </a:cubicBezTo>
                <a:cubicBezTo>
                  <a:pt x="981075" y="762000"/>
                  <a:pt x="2381250" y="701675"/>
                  <a:pt x="2803525" y="647700"/>
                </a:cubicBezTo>
                <a:cubicBezTo>
                  <a:pt x="3225800" y="593725"/>
                  <a:pt x="3111500" y="508000"/>
                  <a:pt x="3070225" y="400050"/>
                </a:cubicBezTo>
                <a:cubicBezTo>
                  <a:pt x="3028950" y="292100"/>
                  <a:pt x="2792412" y="146050"/>
                  <a:pt x="2555875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428860" y="2571744"/>
            <a:ext cx="6215106" cy="1428760"/>
          </a:xfrm>
          <a:prstGeom prst="wedgeRectCallout">
            <a:avLst>
              <a:gd name="adj1" fmla="val -39509"/>
              <a:gd name="adj2" fmla="val -1228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Основная вкладка, с которой вы будете работать.</a:t>
            </a:r>
            <a:endParaRPr lang="ru-RU" sz="28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лилиния 4"/>
          <p:cNvSpPr/>
          <p:nvPr/>
        </p:nvSpPr>
        <p:spPr>
          <a:xfrm>
            <a:off x="3214678" y="1428736"/>
            <a:ext cx="1000132" cy="547686"/>
          </a:xfrm>
          <a:custGeom>
            <a:avLst/>
            <a:gdLst>
              <a:gd name="connsiteX0" fmla="*/ 2974975 w 3225800"/>
              <a:gd name="connsiteY0" fmla="*/ 171450 h 762000"/>
              <a:gd name="connsiteX1" fmla="*/ 2098675 w 3225800"/>
              <a:gd name="connsiteY1" fmla="*/ 38100 h 762000"/>
              <a:gd name="connsiteX2" fmla="*/ 327025 w 3225800"/>
              <a:gd name="connsiteY2" fmla="*/ 171450 h 762000"/>
              <a:gd name="connsiteX3" fmla="*/ 136525 w 3225800"/>
              <a:gd name="connsiteY3" fmla="*/ 419100 h 762000"/>
              <a:gd name="connsiteX4" fmla="*/ 536575 w 3225800"/>
              <a:gd name="connsiteY4" fmla="*/ 723900 h 762000"/>
              <a:gd name="connsiteX5" fmla="*/ 2803525 w 3225800"/>
              <a:gd name="connsiteY5" fmla="*/ 647700 h 762000"/>
              <a:gd name="connsiteX6" fmla="*/ 3070225 w 3225800"/>
              <a:gd name="connsiteY6" fmla="*/ 400050 h 762000"/>
              <a:gd name="connsiteX7" fmla="*/ 2555875 w 3225800"/>
              <a:gd name="connsiteY7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5800" h="762000">
                <a:moveTo>
                  <a:pt x="2974975" y="171450"/>
                </a:moveTo>
                <a:cubicBezTo>
                  <a:pt x="2757487" y="104775"/>
                  <a:pt x="2540000" y="38100"/>
                  <a:pt x="2098675" y="38100"/>
                </a:cubicBezTo>
                <a:cubicBezTo>
                  <a:pt x="1657350" y="38100"/>
                  <a:pt x="654050" y="107950"/>
                  <a:pt x="327025" y="171450"/>
                </a:cubicBezTo>
                <a:cubicBezTo>
                  <a:pt x="0" y="234950"/>
                  <a:pt x="101600" y="327025"/>
                  <a:pt x="136525" y="419100"/>
                </a:cubicBezTo>
                <a:cubicBezTo>
                  <a:pt x="171450" y="511175"/>
                  <a:pt x="92075" y="685800"/>
                  <a:pt x="536575" y="723900"/>
                </a:cubicBezTo>
                <a:cubicBezTo>
                  <a:pt x="981075" y="762000"/>
                  <a:pt x="2381250" y="701675"/>
                  <a:pt x="2803525" y="647700"/>
                </a:cubicBezTo>
                <a:cubicBezTo>
                  <a:pt x="3225800" y="593725"/>
                  <a:pt x="3111500" y="508000"/>
                  <a:pt x="3070225" y="400050"/>
                </a:cubicBezTo>
                <a:cubicBezTo>
                  <a:pt x="3028950" y="292100"/>
                  <a:pt x="2792412" y="146050"/>
                  <a:pt x="2555875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лилиния 4"/>
          <p:cNvSpPr/>
          <p:nvPr/>
        </p:nvSpPr>
        <p:spPr>
          <a:xfrm>
            <a:off x="0" y="3714752"/>
            <a:ext cx="1214414" cy="714380"/>
          </a:xfrm>
          <a:custGeom>
            <a:avLst/>
            <a:gdLst>
              <a:gd name="connsiteX0" fmla="*/ 2974975 w 3225800"/>
              <a:gd name="connsiteY0" fmla="*/ 171450 h 762000"/>
              <a:gd name="connsiteX1" fmla="*/ 2098675 w 3225800"/>
              <a:gd name="connsiteY1" fmla="*/ 38100 h 762000"/>
              <a:gd name="connsiteX2" fmla="*/ 327025 w 3225800"/>
              <a:gd name="connsiteY2" fmla="*/ 171450 h 762000"/>
              <a:gd name="connsiteX3" fmla="*/ 136525 w 3225800"/>
              <a:gd name="connsiteY3" fmla="*/ 419100 h 762000"/>
              <a:gd name="connsiteX4" fmla="*/ 536575 w 3225800"/>
              <a:gd name="connsiteY4" fmla="*/ 723900 h 762000"/>
              <a:gd name="connsiteX5" fmla="*/ 2803525 w 3225800"/>
              <a:gd name="connsiteY5" fmla="*/ 647700 h 762000"/>
              <a:gd name="connsiteX6" fmla="*/ 3070225 w 3225800"/>
              <a:gd name="connsiteY6" fmla="*/ 400050 h 762000"/>
              <a:gd name="connsiteX7" fmla="*/ 2555875 w 3225800"/>
              <a:gd name="connsiteY7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5800" h="762000">
                <a:moveTo>
                  <a:pt x="2974975" y="171450"/>
                </a:moveTo>
                <a:cubicBezTo>
                  <a:pt x="2757487" y="104775"/>
                  <a:pt x="2540000" y="38100"/>
                  <a:pt x="2098675" y="38100"/>
                </a:cubicBezTo>
                <a:cubicBezTo>
                  <a:pt x="1657350" y="38100"/>
                  <a:pt x="654050" y="107950"/>
                  <a:pt x="327025" y="171450"/>
                </a:cubicBezTo>
                <a:cubicBezTo>
                  <a:pt x="0" y="234950"/>
                  <a:pt x="101600" y="327025"/>
                  <a:pt x="136525" y="419100"/>
                </a:cubicBezTo>
                <a:cubicBezTo>
                  <a:pt x="171450" y="511175"/>
                  <a:pt x="92075" y="685800"/>
                  <a:pt x="536575" y="723900"/>
                </a:cubicBezTo>
                <a:cubicBezTo>
                  <a:pt x="981075" y="762000"/>
                  <a:pt x="2381250" y="701675"/>
                  <a:pt x="2803525" y="647700"/>
                </a:cubicBezTo>
                <a:cubicBezTo>
                  <a:pt x="3225800" y="593725"/>
                  <a:pt x="3111500" y="508000"/>
                  <a:pt x="3070225" y="400050"/>
                </a:cubicBezTo>
                <a:cubicBezTo>
                  <a:pt x="3028950" y="292100"/>
                  <a:pt x="2792412" y="146050"/>
                  <a:pt x="2555875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428860" y="2571744"/>
            <a:ext cx="6215106" cy="1428760"/>
          </a:xfrm>
          <a:prstGeom prst="wedgeRectCallout">
            <a:avLst>
              <a:gd name="adj1" fmla="val -70467"/>
              <a:gd name="adj2" fmla="val 491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Выбираете класс</a:t>
            </a:r>
            <a:endParaRPr lang="ru-RU" sz="2800" dirty="0">
              <a:latin typeface="Franklin Gothic Dem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ая выноска 7"/>
          <p:cNvSpPr/>
          <p:nvPr/>
        </p:nvSpPr>
        <p:spPr>
          <a:xfrm>
            <a:off x="2571736" y="4857760"/>
            <a:ext cx="6215106" cy="1428760"/>
          </a:xfrm>
          <a:prstGeom prst="wedgeRectCallout">
            <a:avLst>
              <a:gd name="adj1" fmla="val -582"/>
              <a:gd name="adj2" fmla="val -1121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Находите свой предмет</a:t>
            </a:r>
            <a:endParaRPr lang="ru-RU" sz="28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ая выноска 4"/>
          <p:cNvSpPr/>
          <p:nvPr/>
        </p:nvSpPr>
        <p:spPr>
          <a:xfrm>
            <a:off x="71406" y="642918"/>
            <a:ext cx="6215106" cy="1428760"/>
          </a:xfrm>
          <a:prstGeom prst="wedgeRectCallout">
            <a:avLst>
              <a:gd name="adj1" fmla="val 59188"/>
              <a:gd name="adj2" fmla="val -774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Журнал откроется в новой вкладке</a:t>
            </a:r>
            <a:endParaRPr lang="ru-RU" sz="28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ая выноска 4"/>
          <p:cNvSpPr/>
          <p:nvPr/>
        </p:nvSpPr>
        <p:spPr>
          <a:xfrm>
            <a:off x="3714744" y="642918"/>
            <a:ext cx="3000396" cy="642942"/>
          </a:xfrm>
          <a:prstGeom prst="wedgeRectCallout">
            <a:avLst>
              <a:gd name="adj1" fmla="val -150991"/>
              <a:gd name="adj2" fmla="val 1176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четверти</a:t>
            </a:r>
            <a:endParaRPr lang="ru-RU" sz="2800" dirty="0">
              <a:latin typeface="Franklin Gothic Demi" pitchFamily="34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3714744" y="1357298"/>
            <a:ext cx="3000396" cy="642942"/>
          </a:xfrm>
          <a:prstGeom prst="wedgeRectCallout">
            <a:avLst>
              <a:gd name="adj1" fmla="val -147816"/>
              <a:gd name="adj2" fmla="val 25390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Franklin Gothic Demi" pitchFamily="34" charset="0"/>
              </a:rPr>
              <a:t>Список учащихся</a:t>
            </a:r>
            <a:endParaRPr lang="ru-RU" sz="2400" dirty="0">
              <a:latin typeface="Franklin Gothic Demi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714744" y="2071678"/>
            <a:ext cx="3000396" cy="1571636"/>
          </a:xfrm>
          <a:prstGeom prst="wedgeRectCallout">
            <a:avLst>
              <a:gd name="adj1" fmla="val -64643"/>
              <a:gd name="adj2" fmla="val 342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Franklin Gothic Demi" pitchFamily="34" charset="0"/>
              </a:rPr>
              <a:t>Ячейки для оценок, даты уроков…все как в настоящем журнале.</a:t>
            </a:r>
            <a:endParaRPr lang="ru-RU" sz="2000" dirty="0">
              <a:latin typeface="Franklin Gothic Demi" pitchFamily="34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714744" y="4857760"/>
            <a:ext cx="3000396" cy="1571636"/>
          </a:xfrm>
          <a:prstGeom prst="wedgeRectCallout">
            <a:avLst>
              <a:gd name="adj1" fmla="val 88372"/>
              <a:gd name="adj2" fmla="val -3475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Franklin Gothic Demi" pitchFamily="34" charset="0"/>
              </a:rPr>
              <a:t>После выставления оценок, просто закрываете вкладку.</a:t>
            </a:r>
            <a:endParaRPr lang="ru-RU" sz="24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лилиния 4"/>
          <p:cNvSpPr/>
          <p:nvPr/>
        </p:nvSpPr>
        <p:spPr>
          <a:xfrm>
            <a:off x="1000100" y="2428868"/>
            <a:ext cx="1928826" cy="547686"/>
          </a:xfrm>
          <a:custGeom>
            <a:avLst/>
            <a:gdLst>
              <a:gd name="connsiteX0" fmla="*/ 2974975 w 3225800"/>
              <a:gd name="connsiteY0" fmla="*/ 171450 h 762000"/>
              <a:gd name="connsiteX1" fmla="*/ 2098675 w 3225800"/>
              <a:gd name="connsiteY1" fmla="*/ 38100 h 762000"/>
              <a:gd name="connsiteX2" fmla="*/ 327025 w 3225800"/>
              <a:gd name="connsiteY2" fmla="*/ 171450 h 762000"/>
              <a:gd name="connsiteX3" fmla="*/ 136525 w 3225800"/>
              <a:gd name="connsiteY3" fmla="*/ 419100 h 762000"/>
              <a:gd name="connsiteX4" fmla="*/ 536575 w 3225800"/>
              <a:gd name="connsiteY4" fmla="*/ 723900 h 762000"/>
              <a:gd name="connsiteX5" fmla="*/ 2803525 w 3225800"/>
              <a:gd name="connsiteY5" fmla="*/ 647700 h 762000"/>
              <a:gd name="connsiteX6" fmla="*/ 3070225 w 3225800"/>
              <a:gd name="connsiteY6" fmla="*/ 400050 h 762000"/>
              <a:gd name="connsiteX7" fmla="*/ 2555875 w 3225800"/>
              <a:gd name="connsiteY7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5800" h="762000">
                <a:moveTo>
                  <a:pt x="2974975" y="171450"/>
                </a:moveTo>
                <a:cubicBezTo>
                  <a:pt x="2757487" y="104775"/>
                  <a:pt x="2540000" y="38100"/>
                  <a:pt x="2098675" y="38100"/>
                </a:cubicBezTo>
                <a:cubicBezTo>
                  <a:pt x="1657350" y="38100"/>
                  <a:pt x="654050" y="107950"/>
                  <a:pt x="327025" y="171450"/>
                </a:cubicBezTo>
                <a:cubicBezTo>
                  <a:pt x="0" y="234950"/>
                  <a:pt x="101600" y="327025"/>
                  <a:pt x="136525" y="419100"/>
                </a:cubicBezTo>
                <a:cubicBezTo>
                  <a:pt x="171450" y="511175"/>
                  <a:pt x="92075" y="685800"/>
                  <a:pt x="536575" y="723900"/>
                </a:cubicBezTo>
                <a:cubicBezTo>
                  <a:pt x="981075" y="762000"/>
                  <a:pt x="2381250" y="701675"/>
                  <a:pt x="2803525" y="647700"/>
                </a:cubicBezTo>
                <a:cubicBezTo>
                  <a:pt x="3225800" y="593725"/>
                  <a:pt x="3111500" y="508000"/>
                  <a:pt x="3070225" y="400050"/>
                </a:cubicBezTo>
                <a:cubicBezTo>
                  <a:pt x="3028950" y="292100"/>
                  <a:pt x="2792412" y="146050"/>
                  <a:pt x="2555875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428860" y="4714884"/>
            <a:ext cx="6215106" cy="1428760"/>
          </a:xfrm>
          <a:prstGeom prst="wedgeRectCallout">
            <a:avLst>
              <a:gd name="adj1" fmla="val -51463"/>
              <a:gd name="adj2" fmla="val -1801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Franklin Gothic Demi" pitchFamily="34" charset="0"/>
              </a:rPr>
              <a:t>Дневник.ру</a:t>
            </a:r>
            <a:r>
              <a:rPr lang="ru-RU" sz="2800" dirty="0" smtClean="0">
                <a:latin typeface="Franklin Gothic Demi" pitchFamily="34" charset="0"/>
              </a:rPr>
              <a:t> предлагает вести поурочное планирование</a:t>
            </a:r>
            <a:endParaRPr lang="ru-RU" sz="28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ая выноска 4"/>
          <p:cNvSpPr/>
          <p:nvPr/>
        </p:nvSpPr>
        <p:spPr>
          <a:xfrm>
            <a:off x="5929322" y="1714488"/>
            <a:ext cx="3000396" cy="642942"/>
          </a:xfrm>
          <a:prstGeom prst="wedgeRectCallout">
            <a:avLst>
              <a:gd name="adj1" fmla="val -163689"/>
              <a:gd name="adj2" fmla="val 1827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класс</a:t>
            </a:r>
            <a:endParaRPr lang="ru-RU" sz="2800" dirty="0">
              <a:latin typeface="Franklin Gothic Demi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929322" y="2857496"/>
            <a:ext cx="3000396" cy="642942"/>
          </a:xfrm>
          <a:prstGeom prst="wedgeRectCallout">
            <a:avLst>
              <a:gd name="adj1" fmla="val -161785"/>
              <a:gd name="adj2" fmla="val 820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предмет</a:t>
            </a:r>
            <a:endParaRPr lang="ru-RU" sz="2800" dirty="0">
              <a:latin typeface="Franklin Gothic Demi" pitchFamily="34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786446" y="5643578"/>
            <a:ext cx="3000396" cy="642942"/>
          </a:xfrm>
          <a:prstGeom prst="wedgeRectCallout">
            <a:avLst>
              <a:gd name="adj1" fmla="val -214483"/>
              <a:gd name="adj2" fmla="val -2794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Нажать сюда</a:t>
            </a:r>
            <a:endParaRPr lang="ru-RU" sz="28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ая выноска 4"/>
          <p:cNvSpPr/>
          <p:nvPr/>
        </p:nvSpPr>
        <p:spPr>
          <a:xfrm>
            <a:off x="214282" y="642918"/>
            <a:ext cx="3000396" cy="642942"/>
          </a:xfrm>
          <a:prstGeom prst="wedgeRectCallout">
            <a:avLst>
              <a:gd name="adj1" fmla="val -24642"/>
              <a:gd name="adj2" fmla="val 4227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Дата </a:t>
            </a:r>
            <a:endParaRPr lang="ru-RU" sz="2800" dirty="0">
              <a:latin typeface="Franklin Gothic Demi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643042" y="1357298"/>
            <a:ext cx="3000396" cy="642942"/>
          </a:xfrm>
          <a:prstGeom prst="wedgeRectCallout">
            <a:avLst>
              <a:gd name="adj1" fmla="val -23373"/>
              <a:gd name="adj2" fmla="val 3220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Тема </a:t>
            </a:r>
            <a:endParaRPr lang="ru-RU" sz="2800" dirty="0">
              <a:latin typeface="Franklin Gothic Demi" pitchFamily="34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071802" y="2143116"/>
            <a:ext cx="3000396" cy="642942"/>
          </a:xfrm>
          <a:prstGeom prst="wedgeRectCallout">
            <a:avLst>
              <a:gd name="adj1" fmla="val 33770"/>
              <a:gd name="adj2" fmla="val 1946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Franklin Gothic Demi" pitchFamily="34" charset="0"/>
              </a:rPr>
              <a:t>Сюда можно добавить презентацию</a:t>
            </a:r>
            <a:endParaRPr lang="ru-RU" sz="2000" dirty="0">
              <a:latin typeface="Franklin Gothic Demi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143604" y="2143116"/>
            <a:ext cx="2786114" cy="642942"/>
          </a:xfrm>
          <a:prstGeom prst="wedgeRectCallout">
            <a:avLst>
              <a:gd name="adj1" fmla="val -9846"/>
              <a:gd name="adj2" fmla="val 1946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Franklin Gothic Demi" pitchFamily="34" charset="0"/>
              </a:rPr>
              <a:t>Домашнее задание</a:t>
            </a:r>
            <a:endParaRPr lang="ru-RU" sz="24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 rot="16200000">
            <a:off x="2750331" y="1893083"/>
            <a:ext cx="1714512" cy="492922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Franklin Gothic Demi" pitchFamily="34" charset="0"/>
              </a:rPr>
              <a:t>Код - приглашение</a:t>
            </a:r>
            <a:endParaRPr lang="ru-RU" sz="28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692775" y="3943350"/>
            <a:ext cx="3225800" cy="762000"/>
          </a:xfrm>
          <a:custGeom>
            <a:avLst/>
            <a:gdLst>
              <a:gd name="connsiteX0" fmla="*/ 2974975 w 3225800"/>
              <a:gd name="connsiteY0" fmla="*/ 171450 h 762000"/>
              <a:gd name="connsiteX1" fmla="*/ 2098675 w 3225800"/>
              <a:gd name="connsiteY1" fmla="*/ 38100 h 762000"/>
              <a:gd name="connsiteX2" fmla="*/ 327025 w 3225800"/>
              <a:gd name="connsiteY2" fmla="*/ 171450 h 762000"/>
              <a:gd name="connsiteX3" fmla="*/ 136525 w 3225800"/>
              <a:gd name="connsiteY3" fmla="*/ 419100 h 762000"/>
              <a:gd name="connsiteX4" fmla="*/ 536575 w 3225800"/>
              <a:gd name="connsiteY4" fmla="*/ 723900 h 762000"/>
              <a:gd name="connsiteX5" fmla="*/ 2803525 w 3225800"/>
              <a:gd name="connsiteY5" fmla="*/ 647700 h 762000"/>
              <a:gd name="connsiteX6" fmla="*/ 3070225 w 3225800"/>
              <a:gd name="connsiteY6" fmla="*/ 400050 h 762000"/>
              <a:gd name="connsiteX7" fmla="*/ 2555875 w 3225800"/>
              <a:gd name="connsiteY7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5800" h="762000">
                <a:moveTo>
                  <a:pt x="2974975" y="171450"/>
                </a:moveTo>
                <a:cubicBezTo>
                  <a:pt x="2757487" y="104775"/>
                  <a:pt x="2540000" y="38100"/>
                  <a:pt x="2098675" y="38100"/>
                </a:cubicBezTo>
                <a:cubicBezTo>
                  <a:pt x="1657350" y="38100"/>
                  <a:pt x="654050" y="107950"/>
                  <a:pt x="327025" y="171450"/>
                </a:cubicBezTo>
                <a:cubicBezTo>
                  <a:pt x="0" y="234950"/>
                  <a:pt x="101600" y="327025"/>
                  <a:pt x="136525" y="419100"/>
                </a:cubicBezTo>
                <a:cubicBezTo>
                  <a:pt x="171450" y="511175"/>
                  <a:pt x="92075" y="685800"/>
                  <a:pt x="536575" y="723900"/>
                </a:cubicBezTo>
                <a:cubicBezTo>
                  <a:pt x="981075" y="762000"/>
                  <a:pt x="2381250" y="701675"/>
                  <a:pt x="2803525" y="647700"/>
                </a:cubicBezTo>
                <a:cubicBezTo>
                  <a:pt x="3225800" y="593725"/>
                  <a:pt x="3111500" y="508000"/>
                  <a:pt x="3070225" y="400050"/>
                </a:cubicBezTo>
                <a:cubicBezTo>
                  <a:pt x="3028950" y="292100"/>
                  <a:pt x="2792412" y="146050"/>
                  <a:pt x="2555875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лилиния 4"/>
          <p:cNvSpPr/>
          <p:nvPr/>
        </p:nvSpPr>
        <p:spPr>
          <a:xfrm>
            <a:off x="214282" y="2143116"/>
            <a:ext cx="3225800" cy="762000"/>
          </a:xfrm>
          <a:custGeom>
            <a:avLst/>
            <a:gdLst>
              <a:gd name="connsiteX0" fmla="*/ 2974975 w 3225800"/>
              <a:gd name="connsiteY0" fmla="*/ 171450 h 762000"/>
              <a:gd name="connsiteX1" fmla="*/ 2098675 w 3225800"/>
              <a:gd name="connsiteY1" fmla="*/ 38100 h 762000"/>
              <a:gd name="connsiteX2" fmla="*/ 327025 w 3225800"/>
              <a:gd name="connsiteY2" fmla="*/ 171450 h 762000"/>
              <a:gd name="connsiteX3" fmla="*/ 136525 w 3225800"/>
              <a:gd name="connsiteY3" fmla="*/ 419100 h 762000"/>
              <a:gd name="connsiteX4" fmla="*/ 536575 w 3225800"/>
              <a:gd name="connsiteY4" fmla="*/ 723900 h 762000"/>
              <a:gd name="connsiteX5" fmla="*/ 2803525 w 3225800"/>
              <a:gd name="connsiteY5" fmla="*/ 647700 h 762000"/>
              <a:gd name="connsiteX6" fmla="*/ 3070225 w 3225800"/>
              <a:gd name="connsiteY6" fmla="*/ 400050 h 762000"/>
              <a:gd name="connsiteX7" fmla="*/ 2555875 w 3225800"/>
              <a:gd name="connsiteY7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5800" h="762000">
                <a:moveTo>
                  <a:pt x="2974975" y="171450"/>
                </a:moveTo>
                <a:cubicBezTo>
                  <a:pt x="2757487" y="104775"/>
                  <a:pt x="2540000" y="38100"/>
                  <a:pt x="2098675" y="38100"/>
                </a:cubicBezTo>
                <a:cubicBezTo>
                  <a:pt x="1657350" y="38100"/>
                  <a:pt x="654050" y="107950"/>
                  <a:pt x="327025" y="171450"/>
                </a:cubicBezTo>
                <a:cubicBezTo>
                  <a:pt x="0" y="234950"/>
                  <a:pt x="101600" y="327025"/>
                  <a:pt x="136525" y="419100"/>
                </a:cubicBezTo>
                <a:cubicBezTo>
                  <a:pt x="171450" y="511175"/>
                  <a:pt x="92075" y="685800"/>
                  <a:pt x="536575" y="723900"/>
                </a:cubicBezTo>
                <a:cubicBezTo>
                  <a:pt x="981075" y="762000"/>
                  <a:pt x="2381250" y="701675"/>
                  <a:pt x="2803525" y="647700"/>
                </a:cubicBezTo>
                <a:cubicBezTo>
                  <a:pt x="3225800" y="593725"/>
                  <a:pt x="3111500" y="508000"/>
                  <a:pt x="3070225" y="400050"/>
                </a:cubicBezTo>
                <a:cubicBezTo>
                  <a:pt x="3028950" y="292100"/>
                  <a:pt x="2792412" y="146050"/>
                  <a:pt x="2555875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345288"/>
            <a:ext cx="252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1000001623748+95d2e0</a:t>
            </a:r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85720" y="3857628"/>
            <a:ext cx="1428760" cy="785818"/>
          </a:xfrm>
          <a:prstGeom prst="wedgeRectCallout">
            <a:avLst>
              <a:gd name="adj1" fmla="val -7034"/>
              <a:gd name="adj2" fmla="val -1335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Franklin Gothic Demi" pitchFamily="34" charset="0"/>
              </a:rPr>
              <a:t>Далее </a:t>
            </a:r>
            <a:endParaRPr lang="ru-RU" sz="24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лилиния 4"/>
          <p:cNvSpPr/>
          <p:nvPr/>
        </p:nvSpPr>
        <p:spPr>
          <a:xfrm>
            <a:off x="214282" y="4929198"/>
            <a:ext cx="209550" cy="228600"/>
          </a:xfrm>
          <a:custGeom>
            <a:avLst/>
            <a:gdLst>
              <a:gd name="connsiteX0" fmla="*/ 0 w 209550"/>
              <a:gd name="connsiteY0" fmla="*/ 95250 h 228600"/>
              <a:gd name="connsiteX1" fmla="*/ 95250 w 209550"/>
              <a:gd name="connsiteY1" fmla="*/ 228600 h 228600"/>
              <a:gd name="connsiteX2" fmla="*/ 209550 w 209550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228600">
                <a:moveTo>
                  <a:pt x="0" y="95250"/>
                </a:moveTo>
                <a:lnTo>
                  <a:pt x="95250" y="228600"/>
                </a:lnTo>
                <a:lnTo>
                  <a:pt x="209550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072198" y="642918"/>
            <a:ext cx="2714644" cy="1143008"/>
          </a:xfrm>
          <a:prstGeom prst="wedgeRectCallout">
            <a:avLst>
              <a:gd name="adj1" fmla="val -132620"/>
              <a:gd name="adj2" fmla="val 2970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Franklin Gothic Demi" pitchFamily="34" charset="0"/>
              </a:rPr>
              <a:t>Вводите логин – ваше имя на сайте</a:t>
            </a:r>
            <a:endParaRPr lang="ru-RU" sz="2400" dirty="0">
              <a:latin typeface="Franklin Gothic Demi" pitchFamily="34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072198" y="1857364"/>
            <a:ext cx="2714644" cy="1143008"/>
          </a:xfrm>
          <a:prstGeom prst="wedgeRectCallout">
            <a:avLst>
              <a:gd name="adj1" fmla="val -132117"/>
              <a:gd name="adj2" fmla="val -431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Demi" pitchFamily="34" charset="0"/>
              </a:rPr>
              <a:t>Вводите пароль – необходим для </a:t>
            </a:r>
            <a:r>
              <a:rPr lang="ru-RU" dirty="0" smtClean="0">
                <a:latin typeface="Franklin Gothic Demi" pitchFamily="34" charset="0"/>
              </a:rPr>
              <a:t>последующего входа на сайт</a:t>
            </a:r>
            <a:endParaRPr lang="ru-RU" dirty="0">
              <a:latin typeface="Franklin Gothic Demi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072198" y="3071810"/>
            <a:ext cx="2714644" cy="1143008"/>
          </a:xfrm>
          <a:prstGeom prst="wedgeRectCallout">
            <a:avLst>
              <a:gd name="adj1" fmla="val -120051"/>
              <a:gd name="adj2" fmla="val -10999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Повторите  пароль.</a:t>
            </a:r>
            <a:endParaRPr lang="ru-RU" sz="2800" dirty="0">
              <a:latin typeface="Franklin Gothic Demi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143636" y="5572140"/>
            <a:ext cx="2714644" cy="785818"/>
          </a:xfrm>
          <a:prstGeom prst="wedgeRectCallout">
            <a:avLst>
              <a:gd name="adj1" fmla="val -207529"/>
              <a:gd name="adj2" fmla="val -499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Далее</a:t>
            </a:r>
            <a:endParaRPr lang="ru-RU" sz="2800" dirty="0">
              <a:latin typeface="Franklin Gothic Dem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1357298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Soc.pedagog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96104" y="1773784"/>
            <a:ext cx="660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Parol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97305" y="2143116"/>
            <a:ext cx="660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Parol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96104" y="3131106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+7905…</a:t>
            </a:r>
            <a:endParaRPr lang="ru-RU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6072198" y="4286256"/>
            <a:ext cx="2714644" cy="1143008"/>
          </a:xfrm>
          <a:prstGeom prst="wedgeRectCallout">
            <a:avLst>
              <a:gd name="adj1" fmla="val -101449"/>
              <a:gd name="adj2" fmla="val -753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Заполните эти </a:t>
            </a:r>
            <a:r>
              <a:rPr lang="ru-RU" sz="2800" dirty="0" smtClean="0">
                <a:latin typeface="Franklin Gothic Demi" pitchFamily="34" charset="0"/>
              </a:rPr>
              <a:t>графы</a:t>
            </a:r>
            <a:endParaRPr lang="ru-RU" sz="28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/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ая выноска 5"/>
          <p:cNvSpPr/>
          <p:nvPr/>
        </p:nvSpPr>
        <p:spPr>
          <a:xfrm>
            <a:off x="2928926" y="642918"/>
            <a:ext cx="5857916" cy="1143008"/>
          </a:xfrm>
          <a:prstGeom prst="wedgeRectCallout">
            <a:avLst>
              <a:gd name="adj1" fmla="val -9403"/>
              <a:gd name="adj2" fmla="val 1713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Franklin Gothic Demi" pitchFamily="34" charset="0"/>
              </a:rPr>
              <a:t>Для завершения регистрации проходите все предложенные этапы</a:t>
            </a:r>
            <a:endParaRPr lang="ru-RU" sz="24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ая выноска 4"/>
          <p:cNvSpPr/>
          <p:nvPr/>
        </p:nvSpPr>
        <p:spPr>
          <a:xfrm>
            <a:off x="2857488" y="1643050"/>
            <a:ext cx="5929354" cy="785818"/>
          </a:xfrm>
          <a:prstGeom prst="wedgeRectCallout">
            <a:avLst>
              <a:gd name="adj1" fmla="val -80343"/>
              <a:gd name="adj2" fmla="val 2748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Franklin Gothic Demi" pitchFamily="34" charset="0"/>
              </a:rPr>
              <a:t>Вводите код, который пришел к вам на мобильный телефон или почту</a:t>
            </a:r>
            <a:endParaRPr lang="ru-RU" sz="2400" dirty="0">
              <a:latin typeface="Franklin Gothic Dem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14338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1111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ая выноска 4"/>
          <p:cNvSpPr/>
          <p:nvPr/>
        </p:nvSpPr>
        <p:spPr>
          <a:xfrm>
            <a:off x="5572132" y="2571744"/>
            <a:ext cx="3071834" cy="1428760"/>
          </a:xfrm>
          <a:prstGeom prst="wedgeRectCallout">
            <a:avLst>
              <a:gd name="adj1" fmla="val 43042"/>
              <a:gd name="adj2" fmla="val -734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Здесь мы редактируем страницу</a:t>
            </a:r>
            <a:endParaRPr lang="ru-RU" sz="2800" dirty="0">
              <a:latin typeface="Franklin Gothic Demi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643042" y="2000240"/>
            <a:ext cx="3071834" cy="1428760"/>
          </a:xfrm>
          <a:prstGeom prst="wedgeRectCallout">
            <a:avLst>
              <a:gd name="adj1" fmla="val -46880"/>
              <a:gd name="adj2" fmla="val 6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Franklin Gothic Demi" pitchFamily="34" charset="0"/>
              </a:rPr>
              <a:t>Вкладки, аналогичные любым вкладкам в социальных сетях.</a:t>
            </a:r>
            <a:endParaRPr lang="ru-RU" sz="2400" dirty="0">
              <a:latin typeface="Franklin Gothic Demi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3714744" y="3357562"/>
            <a:ext cx="785818" cy="619124"/>
          </a:xfrm>
          <a:custGeom>
            <a:avLst/>
            <a:gdLst>
              <a:gd name="connsiteX0" fmla="*/ 2974975 w 3225800"/>
              <a:gd name="connsiteY0" fmla="*/ 171450 h 762000"/>
              <a:gd name="connsiteX1" fmla="*/ 2098675 w 3225800"/>
              <a:gd name="connsiteY1" fmla="*/ 38100 h 762000"/>
              <a:gd name="connsiteX2" fmla="*/ 327025 w 3225800"/>
              <a:gd name="connsiteY2" fmla="*/ 171450 h 762000"/>
              <a:gd name="connsiteX3" fmla="*/ 136525 w 3225800"/>
              <a:gd name="connsiteY3" fmla="*/ 419100 h 762000"/>
              <a:gd name="connsiteX4" fmla="*/ 536575 w 3225800"/>
              <a:gd name="connsiteY4" fmla="*/ 723900 h 762000"/>
              <a:gd name="connsiteX5" fmla="*/ 2803525 w 3225800"/>
              <a:gd name="connsiteY5" fmla="*/ 647700 h 762000"/>
              <a:gd name="connsiteX6" fmla="*/ 3070225 w 3225800"/>
              <a:gd name="connsiteY6" fmla="*/ 400050 h 762000"/>
              <a:gd name="connsiteX7" fmla="*/ 2555875 w 3225800"/>
              <a:gd name="connsiteY7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5800" h="762000">
                <a:moveTo>
                  <a:pt x="2974975" y="171450"/>
                </a:moveTo>
                <a:cubicBezTo>
                  <a:pt x="2757487" y="104775"/>
                  <a:pt x="2540000" y="38100"/>
                  <a:pt x="2098675" y="38100"/>
                </a:cubicBezTo>
                <a:cubicBezTo>
                  <a:pt x="1657350" y="38100"/>
                  <a:pt x="654050" y="107950"/>
                  <a:pt x="327025" y="171450"/>
                </a:cubicBezTo>
                <a:cubicBezTo>
                  <a:pt x="0" y="234950"/>
                  <a:pt x="101600" y="327025"/>
                  <a:pt x="136525" y="419100"/>
                </a:cubicBezTo>
                <a:cubicBezTo>
                  <a:pt x="171450" y="511175"/>
                  <a:pt x="92075" y="685800"/>
                  <a:pt x="536575" y="723900"/>
                </a:cubicBezTo>
                <a:cubicBezTo>
                  <a:pt x="981075" y="762000"/>
                  <a:pt x="2381250" y="701675"/>
                  <a:pt x="2803525" y="647700"/>
                </a:cubicBezTo>
                <a:cubicBezTo>
                  <a:pt x="3225800" y="593725"/>
                  <a:pt x="3111500" y="508000"/>
                  <a:pt x="3070225" y="400050"/>
                </a:cubicBezTo>
                <a:cubicBezTo>
                  <a:pt x="3028950" y="292100"/>
                  <a:pt x="2792412" y="146050"/>
                  <a:pt x="2555875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ая выноска 4"/>
          <p:cNvSpPr/>
          <p:nvPr/>
        </p:nvSpPr>
        <p:spPr>
          <a:xfrm>
            <a:off x="2143108" y="285728"/>
            <a:ext cx="3071834" cy="1428760"/>
          </a:xfrm>
          <a:prstGeom prst="wedgeRectCallout">
            <a:avLst>
              <a:gd name="adj1" fmla="val 152808"/>
              <a:gd name="adj2" fmla="val 278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Franklin Gothic Demi" pitchFamily="34" charset="0"/>
              </a:rPr>
              <a:t>Здесь мы редактируем страницу</a:t>
            </a:r>
            <a:endParaRPr lang="ru-RU" sz="2800" dirty="0">
              <a:latin typeface="Franklin Gothic Demi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57158" y="4714884"/>
            <a:ext cx="3071834" cy="1428760"/>
          </a:xfrm>
          <a:prstGeom prst="wedgeRectCallout">
            <a:avLst>
              <a:gd name="adj1" fmla="val 75290"/>
              <a:gd name="adj2" fmla="val -1534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Franklin Gothic Demi" pitchFamily="34" charset="0"/>
              </a:rPr>
              <a:t>Вкладки, аналогичные любым вкладкам в социальных сетях.</a:t>
            </a:r>
            <a:endParaRPr lang="ru-RU" sz="2400" dirty="0">
              <a:latin typeface="Franklin Gothic Demi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7072330" y="2643182"/>
            <a:ext cx="785818" cy="619124"/>
          </a:xfrm>
          <a:custGeom>
            <a:avLst/>
            <a:gdLst>
              <a:gd name="connsiteX0" fmla="*/ 2974975 w 3225800"/>
              <a:gd name="connsiteY0" fmla="*/ 171450 h 762000"/>
              <a:gd name="connsiteX1" fmla="*/ 2098675 w 3225800"/>
              <a:gd name="connsiteY1" fmla="*/ 38100 h 762000"/>
              <a:gd name="connsiteX2" fmla="*/ 327025 w 3225800"/>
              <a:gd name="connsiteY2" fmla="*/ 171450 h 762000"/>
              <a:gd name="connsiteX3" fmla="*/ 136525 w 3225800"/>
              <a:gd name="connsiteY3" fmla="*/ 419100 h 762000"/>
              <a:gd name="connsiteX4" fmla="*/ 536575 w 3225800"/>
              <a:gd name="connsiteY4" fmla="*/ 723900 h 762000"/>
              <a:gd name="connsiteX5" fmla="*/ 2803525 w 3225800"/>
              <a:gd name="connsiteY5" fmla="*/ 647700 h 762000"/>
              <a:gd name="connsiteX6" fmla="*/ 3070225 w 3225800"/>
              <a:gd name="connsiteY6" fmla="*/ 400050 h 762000"/>
              <a:gd name="connsiteX7" fmla="*/ 2555875 w 3225800"/>
              <a:gd name="connsiteY7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5800" h="762000">
                <a:moveTo>
                  <a:pt x="2974975" y="171450"/>
                </a:moveTo>
                <a:cubicBezTo>
                  <a:pt x="2757487" y="104775"/>
                  <a:pt x="2540000" y="38100"/>
                  <a:pt x="2098675" y="38100"/>
                </a:cubicBezTo>
                <a:cubicBezTo>
                  <a:pt x="1657350" y="38100"/>
                  <a:pt x="654050" y="107950"/>
                  <a:pt x="327025" y="171450"/>
                </a:cubicBezTo>
                <a:cubicBezTo>
                  <a:pt x="0" y="234950"/>
                  <a:pt x="101600" y="327025"/>
                  <a:pt x="136525" y="419100"/>
                </a:cubicBezTo>
                <a:cubicBezTo>
                  <a:pt x="171450" y="511175"/>
                  <a:pt x="92075" y="685800"/>
                  <a:pt x="536575" y="723900"/>
                </a:cubicBezTo>
                <a:cubicBezTo>
                  <a:pt x="981075" y="762000"/>
                  <a:pt x="2381250" y="701675"/>
                  <a:pt x="2803525" y="647700"/>
                </a:cubicBezTo>
                <a:cubicBezTo>
                  <a:pt x="3225800" y="593725"/>
                  <a:pt x="3111500" y="508000"/>
                  <a:pt x="3070225" y="400050"/>
                </a:cubicBezTo>
                <a:cubicBezTo>
                  <a:pt x="3028950" y="292100"/>
                  <a:pt x="2792412" y="146050"/>
                  <a:pt x="2555875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лилиния 5"/>
          <p:cNvSpPr/>
          <p:nvPr/>
        </p:nvSpPr>
        <p:spPr>
          <a:xfrm>
            <a:off x="0" y="2714620"/>
            <a:ext cx="1857356" cy="619124"/>
          </a:xfrm>
          <a:custGeom>
            <a:avLst/>
            <a:gdLst>
              <a:gd name="connsiteX0" fmla="*/ 2974975 w 3225800"/>
              <a:gd name="connsiteY0" fmla="*/ 171450 h 762000"/>
              <a:gd name="connsiteX1" fmla="*/ 2098675 w 3225800"/>
              <a:gd name="connsiteY1" fmla="*/ 38100 h 762000"/>
              <a:gd name="connsiteX2" fmla="*/ 327025 w 3225800"/>
              <a:gd name="connsiteY2" fmla="*/ 171450 h 762000"/>
              <a:gd name="connsiteX3" fmla="*/ 136525 w 3225800"/>
              <a:gd name="connsiteY3" fmla="*/ 419100 h 762000"/>
              <a:gd name="connsiteX4" fmla="*/ 536575 w 3225800"/>
              <a:gd name="connsiteY4" fmla="*/ 723900 h 762000"/>
              <a:gd name="connsiteX5" fmla="*/ 2803525 w 3225800"/>
              <a:gd name="connsiteY5" fmla="*/ 647700 h 762000"/>
              <a:gd name="connsiteX6" fmla="*/ 3070225 w 3225800"/>
              <a:gd name="connsiteY6" fmla="*/ 400050 h 762000"/>
              <a:gd name="connsiteX7" fmla="*/ 2555875 w 3225800"/>
              <a:gd name="connsiteY7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5800" h="762000">
                <a:moveTo>
                  <a:pt x="2974975" y="171450"/>
                </a:moveTo>
                <a:cubicBezTo>
                  <a:pt x="2757487" y="104775"/>
                  <a:pt x="2540000" y="38100"/>
                  <a:pt x="2098675" y="38100"/>
                </a:cubicBezTo>
                <a:cubicBezTo>
                  <a:pt x="1657350" y="38100"/>
                  <a:pt x="654050" y="107950"/>
                  <a:pt x="327025" y="171450"/>
                </a:cubicBezTo>
                <a:cubicBezTo>
                  <a:pt x="0" y="234950"/>
                  <a:pt x="101600" y="327025"/>
                  <a:pt x="136525" y="419100"/>
                </a:cubicBezTo>
                <a:cubicBezTo>
                  <a:pt x="171450" y="511175"/>
                  <a:pt x="92075" y="685800"/>
                  <a:pt x="536575" y="723900"/>
                </a:cubicBezTo>
                <a:cubicBezTo>
                  <a:pt x="981075" y="762000"/>
                  <a:pt x="2381250" y="701675"/>
                  <a:pt x="2803525" y="647700"/>
                </a:cubicBezTo>
                <a:cubicBezTo>
                  <a:pt x="3225800" y="593725"/>
                  <a:pt x="3111500" y="508000"/>
                  <a:pt x="3070225" y="400050"/>
                </a:cubicBezTo>
                <a:cubicBezTo>
                  <a:pt x="3028950" y="292100"/>
                  <a:pt x="2792412" y="146050"/>
                  <a:pt x="2555875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500298" y="3786190"/>
            <a:ext cx="6215106" cy="2286016"/>
          </a:xfrm>
          <a:prstGeom prst="wedgeRectCallout">
            <a:avLst>
              <a:gd name="adj1" fmla="val -26650"/>
              <a:gd name="adj2" fmla="val -916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Franklin Gothic Demi" pitchFamily="34" charset="0"/>
              </a:rPr>
              <a:t>Здесь можно создать базу собственных презентаций и методических разработок. </a:t>
            </a:r>
            <a:endParaRPr lang="ru-RU" sz="24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151</Words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http://dnevnik.ru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http://dnevnik.ru</dc:title>
  <cp:lastModifiedBy> Metod_Kab</cp:lastModifiedBy>
  <cp:revision>19</cp:revision>
  <dcterms:modified xsi:type="dcterms:W3CDTF">2013-03-25T08:22:32Z</dcterms:modified>
</cp:coreProperties>
</file>